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6" r:id="rId14"/>
    <p:sldId id="287" r:id="rId15"/>
    <p:sldId id="284" r:id="rId16"/>
    <p:sldId id="288" r:id="rId17"/>
    <p:sldId id="258" r:id="rId18"/>
    <p:sldId id="290" r:id="rId19"/>
    <p:sldId id="289" r:id="rId20"/>
    <p:sldId id="259" r:id="rId21"/>
    <p:sldId id="260" r:id="rId22"/>
    <p:sldId id="261" r:id="rId23"/>
    <p:sldId id="262" r:id="rId24"/>
    <p:sldId id="263" r:id="rId25"/>
    <p:sldId id="264" r:id="rId26"/>
    <p:sldId id="266" r:id="rId27"/>
    <p:sldId id="267" r:id="rId28"/>
    <p:sldId id="268" r:id="rId29"/>
    <p:sldId id="269" r:id="rId30"/>
    <p:sldId id="270" r:id="rId31"/>
    <p:sldId id="273" r:id="rId32"/>
    <p:sldId id="271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E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3257-A10F-48AB-A9CE-C6831764E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88242-D859-4A19-BD39-A47FD151E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3B3FF-37B1-42CE-9976-628D9CC7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833A3-8FD4-42EA-B296-57EC7D22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6EC8-01BD-475E-9ED9-4EC5BAEC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0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7DE7-1550-4175-A0B0-CB49EB5F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752B0-DB18-4FE7-AA34-A11657BDE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5D29-952B-4795-93A2-66BF237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6CB4D-AAA2-4E9B-BF1D-97658628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21FC-0F6F-4F9D-94D7-72B6AE39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5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4E4EF-53F7-49B5-A79B-A28A4BE97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4489B-EAEF-4527-BB68-0E1721D7C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A05E9-3A3C-472D-812D-7B5C4D5D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2CA1-6574-4F66-970F-2147AAE6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11BED-3435-4E06-BE05-D7D7744E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6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474F9-6EC2-45BE-99DD-7636A9AD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3432-8A17-4977-9785-E48CD6CD4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50742-1BF0-4F99-AB66-C42A091E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75422-AE62-4580-B4A2-C5FC6FEF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C3BF7-B066-46CD-955B-3B9D55EB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3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E2AD-7735-4966-87F6-EC1EDA22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99E50-A117-41D8-BA4C-BDAC89096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21652-B7A4-49BD-B3CD-C5F0E6D3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EDD74-47C6-41CA-9FC0-F9BF1FF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D588-0E69-4727-9D98-D40111D6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C8AF-7550-4CE3-8D61-D4DD35B4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730C5-F9D3-42E7-A5B5-2CF56DD6E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4E946-8A0B-48D1-A0AD-DD5BFD6FB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ECFD7-1695-4712-81A4-FEF58558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F36B8-8549-4565-8DEE-25A5FB81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AEEB5-F6C3-435C-B976-DC4B5A5C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1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0860-BABC-49B0-9FA8-7B59E4E3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D9043-3976-4976-851D-62DDDBFFA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9D64A-47BE-48D2-9E21-676E5743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8CBCA-5E09-45AD-9100-CD35F35C6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21C06-E271-40F6-951B-F5087A6F3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6A1BC-9655-481C-9CAA-9FFC933F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AC5E11-6E01-4CB7-9E0E-5634FE94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E8D294-FEDB-42A1-8911-12E35F2B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6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9264-1003-4731-A95C-F6D33DF1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A2BEA-CC70-476E-82AC-B4269298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D62F0-899F-4D6F-8D6F-38546505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C7575-94A2-4476-B945-87377453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32E77-C1FF-4442-B4FB-F1437CAD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F1625-98C9-4B04-80EE-50B5252A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50567-8EE2-4588-9461-4DCB1D5B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D50C-E8F3-4792-B4A3-734ADD40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A0287-DC8C-4604-8EC8-D2543EA47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68835-0285-46A9-AF6C-2A79E106C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B8801-3FC8-4D11-AEF3-7C7F27B1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CD3A2-520C-41FB-B231-50F7D38D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B4113-479C-4995-8222-CD738292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EBB7-9B7D-442F-B8A6-1E59884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C19CB5-B695-4E45-A9A8-A16F70243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05EE7-37EB-4D97-BFD0-918EB30E8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FE534-C6E9-4F44-9BA5-25CB7E20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62C2C-3864-48BB-A70B-DB9D1EEE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592B3-7840-4C67-8C98-25E6D011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0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B82AF-4F85-49EB-B4B3-5957601D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A12A8-2DB2-45B6-BF03-68555C1E0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95460-3397-477E-9A44-B1E707ED6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8EC6-D08C-4852-AE56-2B605AFC96E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6946-D787-4CD2-AFDC-0D9F96151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139D8-253A-46B5-87C4-60613FBED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C5592-D9C1-4A96-B69A-BCEAFE19C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9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7E3ED11-E986-4529-984B-EE03A280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4" y="425196"/>
            <a:ext cx="5452872" cy="6007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597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4A9B047-AFD3-4A58-8C0D-2372FCB46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3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EB94EB31-943A-4023-9041-EEAC408CD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2971C95-3474-408D-A31F-C77E57930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5886F6C2-B2C8-47F0-8E5A-EFF071029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2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4427D-4257-4674-9194-C3C105D6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46" y="218862"/>
            <a:ext cx="4642339" cy="6177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C3436-C117-4A1E-842F-B3B9041C209C}"/>
              </a:ext>
            </a:extLst>
          </p:cNvPr>
          <p:cNvSpPr txBox="1"/>
          <p:nvPr/>
        </p:nvSpPr>
        <p:spPr>
          <a:xfrm>
            <a:off x="2063261" y="1690062"/>
            <a:ext cx="35403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loDoodlePrint" panose="02000603000000000000" pitchFamily="2" charset="0"/>
                <a:ea typeface="HelloDoodlePrint" panose="02000603000000000000" pitchFamily="2" charset="0"/>
              </a:rPr>
              <a:t>Which one do you want to try?</a:t>
            </a:r>
          </a:p>
          <a:p>
            <a:pPr algn="ctr"/>
            <a:r>
              <a:rPr lang="en-US" sz="4400" dirty="0">
                <a:latin typeface="HelloDoodlePrint" panose="02000603000000000000" pitchFamily="2" charset="0"/>
                <a:ea typeface="HelloDoodlePrint" panose="02000603000000000000" pitchFamily="2" charset="0"/>
              </a:rPr>
              <a:t>Raise your hand.</a:t>
            </a:r>
          </a:p>
        </p:txBody>
      </p:sp>
    </p:spTree>
    <p:extLst>
      <p:ext uri="{BB962C8B-B14F-4D97-AF65-F5344CB8AC3E}">
        <p14:creationId xmlns:p14="http://schemas.microsoft.com/office/powerpoint/2010/main" val="3732961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CB54A-F170-4EF4-AAF6-DB59BCD7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71" y="339969"/>
            <a:ext cx="4326646" cy="5908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D32BA-4980-45C0-95EB-77BB9195BC49}"/>
              </a:ext>
            </a:extLst>
          </p:cNvPr>
          <p:cNvSpPr txBox="1"/>
          <p:nvPr/>
        </p:nvSpPr>
        <p:spPr>
          <a:xfrm>
            <a:off x="7339711" y="2521334"/>
            <a:ext cx="3540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loDoodlePrint" panose="02000603000000000000" pitchFamily="2" charset="0"/>
                <a:ea typeface="HelloDoodlePrint" panose="02000603000000000000" pitchFamily="2" charset="0"/>
              </a:rPr>
              <a:t>How about these ones?</a:t>
            </a:r>
          </a:p>
        </p:txBody>
      </p:sp>
    </p:spTree>
    <p:extLst>
      <p:ext uri="{BB962C8B-B14F-4D97-AF65-F5344CB8AC3E}">
        <p14:creationId xmlns:p14="http://schemas.microsoft.com/office/powerpoint/2010/main" val="318035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E5242-36F0-4562-BD75-7439D66B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1"/>
            <a:ext cx="9158515" cy="6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174BC-8AB0-4EEA-8003-F2D3FC8DE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" t="1697" r="837" b="-245"/>
          <a:stretch/>
        </p:blipFill>
        <p:spPr>
          <a:xfrm>
            <a:off x="1669143" y="116114"/>
            <a:ext cx="8897257" cy="674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6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4372C-E198-401D-8F34-6F0C3F7EE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" r="963" b="2041"/>
          <a:stretch/>
        </p:blipFill>
        <p:spPr>
          <a:xfrm>
            <a:off x="1625600" y="0"/>
            <a:ext cx="8955314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2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339F0-64DE-4C50-B795-EB0ADAE9E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" r="590"/>
          <a:stretch/>
        </p:blipFill>
        <p:spPr>
          <a:xfrm>
            <a:off x="1625600" y="0"/>
            <a:ext cx="8984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537BB867-F819-424A-A667-A9F023F62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2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3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2A3A3-FD93-4C08-8752-5BA51BF8B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28" y="-43542"/>
            <a:ext cx="9231086" cy="69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9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801EE-557A-4568-B1A3-C3C88D45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37" y="1"/>
            <a:ext cx="9193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1B19A-D7B6-4955-9669-EAE5D090D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10" y="0"/>
            <a:ext cx="8827180" cy="660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6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5F051-D4D3-4AB9-AAA6-33DA60F20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"/>
          <a:stretch/>
        </p:blipFill>
        <p:spPr>
          <a:xfrm>
            <a:off x="1739900" y="137174"/>
            <a:ext cx="8712200" cy="658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8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DCBD7-67EC-401A-BB19-BA5BC166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53" y="0"/>
            <a:ext cx="8918893" cy="67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0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7A486-0BAD-44BF-AD36-11303A6E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2" y="819150"/>
            <a:ext cx="69627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7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C5B51-C521-4EDD-803C-26C77192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795337"/>
            <a:ext cx="69913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5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6441B-5896-488B-9782-4E9924BE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814387"/>
            <a:ext cx="69818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2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39722-6E20-4987-B251-172AD4B5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"/>
          <a:stretch/>
        </p:blipFill>
        <p:spPr>
          <a:xfrm>
            <a:off x="1583304" y="0"/>
            <a:ext cx="9025391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80BE7-7649-405E-B95C-9C7971399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25" y="234247"/>
            <a:ext cx="8566150" cy="63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6D9A0A9-FF19-438A-924A-58ED373D3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13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05A42-6B2B-47A6-B12A-138C8830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"/>
          <a:stretch/>
        </p:blipFill>
        <p:spPr>
          <a:xfrm>
            <a:off x="1770742" y="87084"/>
            <a:ext cx="8737599" cy="6603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BBC0F-C5EC-41AD-B220-C7883D683C60}"/>
              </a:ext>
            </a:extLst>
          </p:cNvPr>
          <p:cNvSpPr txBox="1"/>
          <p:nvPr/>
        </p:nvSpPr>
        <p:spPr>
          <a:xfrm>
            <a:off x="3672444" y="1061918"/>
            <a:ext cx="4847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HelloDoodlePrint" panose="02000603000000000000" pitchFamily="2" charset="0"/>
                <a:ea typeface="HelloDoodlePrint" panose="02000603000000000000" pitchFamily="2" charset="0"/>
              </a:rPr>
              <a:t>That was great “</a:t>
            </a:r>
            <a:r>
              <a:rPr lang="en-US" sz="6000" dirty="0" err="1">
                <a:latin typeface="HelloDoodlePrint" panose="02000603000000000000" pitchFamily="2" charset="0"/>
                <a:ea typeface="HelloDoodlePrint" panose="02000603000000000000" pitchFamily="2" charset="0"/>
              </a:rPr>
              <a:t>moo”sic</a:t>
            </a:r>
            <a:r>
              <a:rPr lang="en-US" sz="6000" dirty="0">
                <a:latin typeface="HelloDoodlePrint" panose="02000603000000000000" pitchFamily="2" charset="0"/>
                <a:ea typeface="HelloDoodlePrint" panose="02000603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434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898E57C3-54A1-4BAC-9195-6C233944A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2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9713D1C4-D80C-403E-8425-BC8DBF20F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56C521CA-2C06-4047-B214-A1F0CD29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7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71BCB725-A70C-4DC0-91B4-B55C12188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A63A60BE-B9F6-4B8A-8083-48FC345E7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EF8E6BF2-70D8-4B70-9075-32DB016A6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>
          <a:xfrm>
            <a:off x="492369" y="0"/>
            <a:ext cx="11699631" cy="65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10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57FC1734FD8429F8B5964C36E69A0" ma:contentTypeVersion="0" ma:contentTypeDescription="Create a new document." ma:contentTypeScope="" ma:versionID="5c5d2ccbdf49c3829aca2eead752fd9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4edd2b64ae3f62d0242c3355d75555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DAA0AE-2A42-482A-A3D3-2A80530F7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D5EC10-20F9-453D-A814-ACA26520AEE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EEEABE-2C71-42CB-AA75-0685CB4ED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</Words>
  <Application>Microsoft Office PowerPoint</Application>
  <PresentationFormat>Widescreen</PresentationFormat>
  <Paragraphs>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HelloDoodlePrint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Speak Moo</dc:title>
  <dc:creator>QUINN, CHRISTINA</dc:creator>
  <cp:lastModifiedBy>SIMON, LISA M</cp:lastModifiedBy>
  <cp:revision>4</cp:revision>
  <dcterms:created xsi:type="dcterms:W3CDTF">2018-09-11T12:51:31Z</dcterms:created>
  <dcterms:modified xsi:type="dcterms:W3CDTF">2019-09-18T15:50:51Z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0x01010016357FC1734FD8429F8B5964C36E69A0</vt:lpwstr>
  </property>
</Properties>
</file>